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75" r:id="rId3"/>
    <p:sldId id="268" r:id="rId4"/>
    <p:sldId id="307" r:id="rId5"/>
    <p:sldId id="308" r:id="rId6"/>
    <p:sldId id="311" r:id="rId7"/>
    <p:sldId id="309" r:id="rId8"/>
    <p:sldId id="310" r:id="rId9"/>
    <p:sldId id="301" r:id="rId10"/>
    <p:sldId id="312" r:id="rId11"/>
    <p:sldId id="313" r:id="rId12"/>
    <p:sldId id="314" r:id="rId13"/>
    <p:sldId id="316" r:id="rId14"/>
    <p:sldId id="318" r:id="rId15"/>
    <p:sldId id="315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92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6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489E7E-7190-48F2-B495-A827F0B1DA6A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12634E-F11E-4700-B826-CBC10521577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5181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12634E-F11E-4700-B826-CBC105215771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0683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AE40D9-C10E-4BCE-8C11-F12EED489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2D8E408-D3EE-440D-A654-56BBDF68F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80EC5AC-31E4-4243-8B0D-ED978C30F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A2A18E-86DA-4E66-86E8-257016A13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242E6ED-3A52-4CAE-8320-41A51590B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2116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390DFE-BE01-4E77-B1C4-7657A5AFF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2431EA-C7BA-4417-9A12-9555C99D87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05DD6B-976D-4C02-AEF6-BB2CE166D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FF36A8B-A9D0-48C8-AE6A-0E93BD8B8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835AE6-C97C-4734-836F-838DF5D14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5838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2374CD0-1630-4A61-AF44-97AB1B7D17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CC5E527-7750-4CB1-AE28-BBA28A978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E59E3F-8766-4B58-BA45-DDE5511AB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A6A513B-D874-43E2-8136-8E49F66A7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0A9C9F-0743-468D-9AC4-56DDAD29A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99764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mage Overla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Insert Picture Here 2018 Darker.png"/>
          <p:cNvSpPr>
            <a:spLocks noGrp="1"/>
          </p:cNvSpPr>
          <p:nvPr>
            <p:ph type="pic" idx="13"/>
          </p:nvPr>
        </p:nvSpPr>
        <p:spPr>
          <a:xfrm>
            <a:off x="0" y="-1996080"/>
            <a:ext cx="19289173" cy="1085016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21" name="Shape"/>
          <p:cNvSpPr>
            <a:spLocks noGrp="1"/>
          </p:cNvSpPr>
          <p:nvPr>
            <p:ph type="body" idx="14"/>
          </p:nvPr>
        </p:nvSpPr>
        <p:spPr>
          <a:xfrm>
            <a:off x="0" y="635000"/>
            <a:ext cx="8258771" cy="558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4293" y="21600"/>
                </a:lnTo>
                <a:cubicBezTo>
                  <a:pt x="18328" y="21600"/>
                  <a:pt x="21600" y="16765"/>
                  <a:pt x="21600" y="10800"/>
                </a:cubicBezTo>
                <a:cubicBezTo>
                  <a:pt x="21600" y="4835"/>
                  <a:pt x="18328" y="0"/>
                  <a:pt x="14293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80000"/>
                </a:srgbClr>
              </a:gs>
              <a:gs pos="100000">
                <a:srgbClr val="929292">
                  <a:alpha val="80000"/>
                </a:srgbClr>
              </a:gs>
            </a:gsLst>
            <a:lin ang="5400000"/>
          </a:gradFill>
          <a:effectLst>
            <a:outerShdw blurRad="1270000" dist="635000" rotWithShape="0">
              <a:srgbClr val="000000">
                <a:alpha val="25000"/>
              </a:srgbClr>
            </a:outerShdw>
          </a:effectLst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defRPr sz="3200" cap="none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22" name="Rounded Rectangle"/>
          <p:cNvSpPr>
            <a:spLocks noGrp="1"/>
          </p:cNvSpPr>
          <p:nvPr>
            <p:ph type="body" sz="quarter" idx="15"/>
          </p:nvPr>
        </p:nvSpPr>
        <p:spPr>
          <a:xfrm>
            <a:off x="8060172" y="2794000"/>
            <a:ext cx="317501" cy="1270000"/>
          </a:xfrm>
          <a:prstGeom prst="roundRect">
            <a:avLst>
              <a:gd name="adj" fmla="val 50000"/>
            </a:avLst>
          </a:prstGeom>
          <a:solidFill>
            <a:srgbClr val="C4B67F"/>
          </a:solidFill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defRPr sz="3200" cap="none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1381014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Image Overl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Insert Picture Here 2018.png"/>
          <p:cNvSpPr>
            <a:spLocks noGrp="1"/>
          </p:cNvSpPr>
          <p:nvPr>
            <p:ph type="pic" sz="half" idx="13"/>
          </p:nvPr>
        </p:nvSpPr>
        <p:spPr>
          <a:xfrm>
            <a:off x="-1016000" y="3429000"/>
            <a:ext cx="6096000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9" name="Insert Picture Here 2018.png"/>
          <p:cNvSpPr>
            <a:spLocks noGrp="1"/>
          </p:cNvSpPr>
          <p:nvPr>
            <p:ph type="pic" sz="half" idx="14"/>
          </p:nvPr>
        </p:nvSpPr>
        <p:spPr>
          <a:xfrm>
            <a:off x="7111999" y="3429000"/>
            <a:ext cx="6096001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0" name="Insert Picture Here 2018 Darker.png"/>
          <p:cNvSpPr>
            <a:spLocks noGrp="1"/>
          </p:cNvSpPr>
          <p:nvPr>
            <p:ph type="pic" sz="half" idx="15"/>
          </p:nvPr>
        </p:nvSpPr>
        <p:spPr>
          <a:xfrm>
            <a:off x="3048000" y="0"/>
            <a:ext cx="6096001" cy="3429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1" name="Rectangle"/>
          <p:cNvSpPr>
            <a:spLocks noGrp="1"/>
          </p:cNvSpPr>
          <p:nvPr>
            <p:ph type="body" sz="quarter" idx="16"/>
          </p:nvPr>
        </p:nvSpPr>
        <p:spPr>
          <a:xfrm>
            <a:off x="4064000" y="3429000"/>
            <a:ext cx="4064000" cy="3429000"/>
          </a:xfrm>
          <a:prstGeom prst="rect">
            <a:avLst/>
          </a:prstGeom>
          <a:solidFill>
            <a:srgbClr val="C4B67F"/>
          </a:solidFill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defRPr sz="3200" cap="none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722" name="Rectangle"/>
          <p:cNvSpPr>
            <a:spLocks noGrp="1"/>
          </p:cNvSpPr>
          <p:nvPr>
            <p:ph type="body" sz="quarter" idx="17"/>
          </p:nvPr>
        </p:nvSpPr>
        <p:spPr>
          <a:xfrm>
            <a:off x="8128000" y="-1"/>
            <a:ext cx="4064000" cy="3429001"/>
          </a:xfrm>
          <a:prstGeom prst="rect">
            <a:avLst/>
          </a:prstGeom>
          <a:gradFill>
            <a:gsLst>
              <a:gs pos="0">
                <a:srgbClr val="DDB461"/>
              </a:gs>
              <a:gs pos="100000">
                <a:srgbClr val="A18245"/>
              </a:gs>
            </a:gsLst>
            <a:lin ang="5400000"/>
          </a:gradFill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defRPr sz="3200" cap="none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723" name="Rounded Rectangle"/>
          <p:cNvSpPr>
            <a:spLocks noGrp="1"/>
          </p:cNvSpPr>
          <p:nvPr>
            <p:ph type="body" sz="quarter" idx="18"/>
          </p:nvPr>
        </p:nvSpPr>
        <p:spPr>
          <a:xfrm>
            <a:off x="3901124" y="1097374"/>
            <a:ext cx="317501" cy="1270001"/>
          </a:xfrm>
          <a:prstGeom prst="roundRect">
            <a:avLst>
              <a:gd name="adj" fmla="val 50000"/>
            </a:avLst>
          </a:prstGeom>
          <a:solidFill>
            <a:srgbClr val="C4B67F"/>
          </a:solidFill>
        </p:spPr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defRPr sz="3200" cap="none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7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24322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1F52B7-036E-4A3C-957C-377E12E40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87AE38E-4353-4F76-8D5D-D35F99475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AF37EA-FF58-4C96-9E49-434DBF5B9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FDF40D-C770-4C3B-869E-C3E1F54D2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7A5EA9-3EE2-40A8-B098-288D78C60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5251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247AC7-6684-4C5F-99F9-2BD673496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BCB3DCD-23A2-42DA-9521-5F2AA17C4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1F3478-C163-4B72-8F1E-8B710DB9B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1691D3-6365-41D8-A675-624A87690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11FB6B-D21C-493C-AB20-57D238875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3780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D1CA79-1AF4-429E-A587-F0377D43D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130B23-3284-4FF4-9EA6-F270C3803A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2246541-B605-437D-A7A7-1E02E25EDE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3DDF0F-041A-4884-9153-293ED9D21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86A88B-835F-4274-A57F-48765D32A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5D18898-848D-44CE-ADBC-D81CA7384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781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CF5FAD-1F6F-42D3-89A6-9E0E74032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ACCEB2F-8B66-4DA4-9D53-7983AA8E4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1406375-38BC-41F8-81A7-4A55FA481A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92C4823-0716-41B1-A75A-56DB7587BF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8597D40-6D7C-428E-8DAB-A9B277FE84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9030FED-1CCD-4E3C-97D8-51A08B15D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C9154E4-65C7-4D36-BAC1-9CB277905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99FC19F-3FED-4E29-B04C-9DD1A059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0480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7A231C-CA93-48B8-9248-D10834472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BD7B285-D8A6-48E3-9F0E-66A693E2A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0CECCD6-F1D5-47D9-BCA1-920CE4F39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6053878-E77B-48CC-A8EE-5BC8D7861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6199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2B0FAB6-E75F-4722-8EAA-0335A7B39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24B4B75-C99F-4F56-868F-D5C4AD8A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B6A6644-C511-4F8C-99D3-ACEA78CF8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8611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C87CFD-D0EC-4C31-BFF0-EEF46B9A5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5F08EB-D706-4FAD-A1AD-572909936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C5D6600-5920-46EF-B41B-860A17DDE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34844FC-64AF-49B1-B8E9-E2A079F03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1C5BE2-31BF-421E-9536-2D3BDD71A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30C7576-80AE-4FF8-A204-E8D62C5A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0163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D98600-148E-46DF-A731-4D2673612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D52DA0-2806-4AD5-AFF0-B625A24D41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6E56B19-50DA-480A-8B06-4C1B48CBE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44EEDD-8576-4E3E-BBE3-9A1574285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D70767-C2A9-41DE-8AAF-BA3898F11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5439C9C-AC43-4E76-92AE-41462B84A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1086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2ACB29-816F-4083-B6BD-E881DFC31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FD61F29-4EC8-4B05-9970-6138CD3281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AF0A9A-4656-484F-9BF0-45E8D00007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EEDA0-7472-412A-A357-D1B9D97A6A68}" type="datetimeFigureOut">
              <a:rPr lang="ru-RU" smtClean="0"/>
              <a:t>15.07.2020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40A8C4-2DBB-4AFB-B8D3-FDCD456EC0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FE53DD6-69DF-419F-95DA-7DD54B4330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02A31-BB0F-4998-8593-0392AEEB07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2860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92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DB818-299D-4910-8CEE-D49835E1C6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3E0017-6599-41F6-9B8D-8BB12F4FC0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C726378-5264-4E29-92BF-3778A1771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806" y="1365"/>
            <a:ext cx="9826388" cy="685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804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C10F96-EF23-4DF4-8BC6-9F1E43B27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14" y="-142875"/>
            <a:ext cx="10515600" cy="1325563"/>
          </a:xfrm>
        </p:spPr>
        <p:txBody>
          <a:bodyPr>
            <a:normAutofit/>
          </a:bodyPr>
          <a:lstStyle/>
          <a:p>
            <a:r>
              <a:rPr lang="ru-RU" sz="2000" dirty="0"/>
              <a:t>Контент - план с разделением на виды контента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58BD743-5337-4E87-B72A-F3338E785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885" y="823685"/>
            <a:ext cx="10392229" cy="584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4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FF5505-6A37-4B93-B67C-D65435E1D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B8DFD16-C8E6-4BC6-9B33-0653BCBE37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146"/>
            <a:ext cx="12192000" cy="6607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539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F8D87B-97A9-4519-BA5D-55B177A69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CA9E68E-F042-4AB4-8862-CAD424025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42" y="-9896"/>
            <a:ext cx="11350171" cy="686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87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BBBCBD0-5DE2-4707-A836-B198795F1A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5795" y="1282889"/>
            <a:ext cx="5015552" cy="501555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664909-77A6-4E30-919D-BE3112A4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343" y="648269"/>
            <a:ext cx="10515600" cy="1325563"/>
          </a:xfrm>
        </p:spPr>
        <p:txBody>
          <a:bodyPr/>
          <a:lstStyle/>
          <a:p>
            <a:r>
              <a:rPr lang="ru-RU" dirty="0"/>
              <a:t>Что должен содержать в себе контент – план?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2E5A56-5C95-4792-B4BD-C5376D3E1BF8}"/>
              </a:ext>
            </a:extLst>
          </p:cNvPr>
          <p:cNvSpPr txBox="1"/>
          <p:nvPr/>
        </p:nvSpPr>
        <p:spPr>
          <a:xfrm>
            <a:off x="574343" y="2978077"/>
            <a:ext cx="771098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ru-RU" sz="2800" dirty="0"/>
              <a:t>Дата (день недели)</a:t>
            </a:r>
          </a:p>
          <a:p>
            <a:pPr marL="342900" indent="-342900">
              <a:buAutoNum type="arabicPeriod"/>
            </a:pPr>
            <a:r>
              <a:rPr lang="ru-RU" sz="2800" dirty="0"/>
              <a:t>Вид контента</a:t>
            </a:r>
          </a:p>
          <a:p>
            <a:pPr marL="342900" indent="-342900">
              <a:buAutoNum type="arabicPeriod"/>
            </a:pPr>
            <a:r>
              <a:rPr lang="ru-RU" sz="2800" dirty="0"/>
              <a:t>Тема (заголовок) публикации</a:t>
            </a:r>
          </a:p>
          <a:p>
            <a:pPr marL="342900" indent="-342900">
              <a:buAutoNum type="arabicPeriod"/>
            </a:pPr>
            <a:r>
              <a:rPr lang="ru-RU" sz="2800" dirty="0"/>
              <a:t>Рубрики</a:t>
            </a:r>
          </a:p>
          <a:p>
            <a:pPr marL="342900" indent="-342900">
              <a:buAutoNum type="arabicPeriod"/>
            </a:pPr>
            <a:r>
              <a:rPr lang="ru-RU" sz="2800" dirty="0"/>
              <a:t>Идея визуального контента (прикрепить готовый материал или описать его</a:t>
            </a:r>
            <a:r>
              <a:rPr lang="ru-RU" dirty="0"/>
              <a:t>)</a:t>
            </a:r>
          </a:p>
          <a:p>
            <a:pPr marL="342900" indent="-342900">
              <a:buAutoNum type="arabicPeriod"/>
            </a:pPr>
            <a:endParaRPr lang="ru-RU" dirty="0"/>
          </a:p>
          <a:p>
            <a:pPr marL="342900" indent="-34290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32940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Shape"/>
          <p:cNvSpPr/>
          <p:nvPr/>
        </p:nvSpPr>
        <p:spPr>
          <a:xfrm flipH="1">
            <a:off x="4258101" y="777922"/>
            <a:ext cx="7083187" cy="56119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4293" y="21600"/>
                </a:lnTo>
                <a:cubicBezTo>
                  <a:pt x="18328" y="21600"/>
                  <a:pt x="21600" y="16765"/>
                  <a:pt x="21600" y="10800"/>
                </a:cubicBezTo>
                <a:cubicBezTo>
                  <a:pt x="21600" y="4835"/>
                  <a:pt x="18328" y="0"/>
                  <a:pt x="14293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033" name="Rounded Rectangle"/>
          <p:cNvSpPr/>
          <p:nvPr/>
        </p:nvSpPr>
        <p:spPr>
          <a:xfrm>
            <a:off x="3967285" y="2948917"/>
            <a:ext cx="317501" cy="1270000"/>
          </a:xfrm>
          <a:prstGeom prst="roundRect">
            <a:avLst>
              <a:gd name="adj" fmla="val 50000"/>
            </a:avLst>
          </a:prstGeom>
          <a:solidFill>
            <a:srgbClr val="C4B67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036" name="quote of the day"/>
          <p:cNvSpPr txBox="1"/>
          <p:nvPr/>
        </p:nvSpPr>
        <p:spPr>
          <a:xfrm>
            <a:off x="1084799" y="3246645"/>
            <a:ext cx="2704584" cy="674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90000"/>
              </a:lnSpc>
              <a:defRPr sz="9000" cap="all" spc="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ru-RU" sz="45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Задание</a:t>
            </a:r>
            <a:endParaRPr sz="45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34" name="“The future belongs to those who see possibilities before they become obvious.”"/>
          <p:cNvSpPr txBox="1"/>
          <p:nvPr/>
        </p:nvSpPr>
        <p:spPr>
          <a:xfrm>
            <a:off x="6096000" y="2327163"/>
            <a:ext cx="4254481" cy="251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b">
            <a:spAutoFit/>
          </a:bodyPr>
          <a:lstStyle/>
          <a:p>
            <a:pPr>
              <a:lnSpc>
                <a:spcPct val="100000"/>
              </a:lnSpc>
              <a:defRPr sz="8700" i="1" spc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ru-RU" sz="4000" i="1" dirty="0">
                <a:solidFill>
                  <a:schemeClr val="tx1">
                    <a:lumMod val="95000"/>
                    <a:lumOff val="5000"/>
                  </a:schemeClr>
                </a:solidFill>
                <a:sym typeface="Calibri"/>
              </a:rPr>
              <a:t>Составить контент – план для вашей компании</a:t>
            </a:r>
            <a:endParaRPr sz="4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1642811"/>
      </p:ext>
    </p:extLst>
  </p:cSld>
  <p:clrMapOvr>
    <a:masterClrMapping/>
  </p:clrMapOvr>
  <p:transition spd="slow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DB818-299D-4910-8CEE-D49835E1C6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03E0017-6599-41F6-9B8D-8BB12F4FC0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C726378-5264-4E29-92BF-3778A1771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806" y="1365"/>
            <a:ext cx="9826388" cy="685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438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Shape"/>
          <p:cNvSpPr/>
          <p:nvPr/>
        </p:nvSpPr>
        <p:spPr>
          <a:xfrm>
            <a:off x="-39849" y="801915"/>
            <a:ext cx="8258771" cy="558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4293" y="21600"/>
                </a:lnTo>
                <a:cubicBezTo>
                  <a:pt x="18328" y="21600"/>
                  <a:pt x="21600" y="16765"/>
                  <a:pt x="21600" y="10800"/>
                </a:cubicBezTo>
                <a:cubicBezTo>
                  <a:pt x="21600" y="4835"/>
                  <a:pt x="18328" y="0"/>
                  <a:pt x="14293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033" name="Rounded Rectangle"/>
          <p:cNvSpPr/>
          <p:nvPr/>
        </p:nvSpPr>
        <p:spPr>
          <a:xfrm>
            <a:off x="8060172" y="2794000"/>
            <a:ext cx="317501" cy="1270000"/>
          </a:xfrm>
          <a:prstGeom prst="roundRect">
            <a:avLst>
              <a:gd name="adj" fmla="val 50000"/>
            </a:avLst>
          </a:prstGeom>
          <a:solidFill>
            <a:srgbClr val="C4B67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036" name="quote of the day"/>
          <p:cNvSpPr txBox="1"/>
          <p:nvPr/>
        </p:nvSpPr>
        <p:spPr>
          <a:xfrm>
            <a:off x="8852567" y="2780105"/>
            <a:ext cx="2704584" cy="1297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90000"/>
              </a:lnSpc>
              <a:defRPr sz="9000" cap="all" spc="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ru-RU" sz="45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Контент-</a:t>
            </a:r>
          </a:p>
          <a:p>
            <a:r>
              <a:rPr lang="ru-RU" sz="45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план</a:t>
            </a:r>
            <a:endParaRPr sz="45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034" name="“The future belongs to those who see possibilities before they become obvious.”"/>
          <p:cNvSpPr txBox="1"/>
          <p:nvPr/>
        </p:nvSpPr>
        <p:spPr>
          <a:xfrm>
            <a:off x="1177328" y="1908273"/>
            <a:ext cx="5165374" cy="33752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b">
            <a:spAutoFit/>
          </a:bodyPr>
          <a:lstStyle/>
          <a:p>
            <a:pPr>
              <a:lnSpc>
                <a:spcPct val="100000"/>
              </a:lnSpc>
              <a:defRPr sz="8700" i="1" spc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lang="ru-RU" sz="3600" i="1" dirty="0">
                <a:solidFill>
                  <a:schemeClr val="tx1">
                    <a:lumMod val="95000"/>
                    <a:lumOff val="5000"/>
                  </a:schemeClr>
                </a:solidFill>
                <a:sym typeface="Calibri"/>
              </a:rPr>
              <a:t>График публикаций с конкретной темой, датой и временем, которые расположены в определенной последовательности</a:t>
            </a:r>
            <a:endParaRPr sz="7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ransition spd="slow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A327F6F0-B285-4DEF-8F91-0FD8A816F2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08"/>
          <a:stretch/>
        </p:blipFill>
        <p:spPr>
          <a:xfrm>
            <a:off x="-17464" y="0"/>
            <a:ext cx="12226928" cy="5497119"/>
          </a:xfrm>
          <a:prstGeom prst="rect">
            <a:avLst/>
          </a:prstGeom>
        </p:spPr>
      </p:pic>
      <p:sp>
        <p:nvSpPr>
          <p:cNvPr id="977" name="Rectangle"/>
          <p:cNvSpPr/>
          <p:nvPr/>
        </p:nvSpPr>
        <p:spPr>
          <a:xfrm flipH="1">
            <a:off x="-1" y="1321271"/>
            <a:ext cx="12226928" cy="5536730"/>
          </a:xfrm>
          <a:prstGeom prst="rect">
            <a:avLst/>
          </a:prstGeom>
          <a:gradFill>
            <a:gsLst>
              <a:gs pos="46487">
                <a:srgbClr val="000000"/>
              </a:gs>
              <a:gs pos="100000">
                <a:srgbClr val="000000">
                  <a:alpha val="0"/>
                </a:srgbClr>
              </a:gs>
            </a:gsLst>
            <a:lin ang="16200000"/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978" name="Rounded Rectangle"/>
          <p:cNvSpPr/>
          <p:nvPr/>
        </p:nvSpPr>
        <p:spPr>
          <a:xfrm rot="16200000">
            <a:off x="5937251" y="4635255"/>
            <a:ext cx="317500" cy="1270001"/>
          </a:xfrm>
          <a:prstGeom prst="roundRect">
            <a:avLst>
              <a:gd name="adj" fmla="val 50000"/>
            </a:avLst>
          </a:prstGeom>
          <a:solidFill>
            <a:srgbClr val="C4B67F"/>
          </a:soli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979" name="this is what we do"/>
          <p:cNvSpPr txBox="1"/>
          <p:nvPr/>
        </p:nvSpPr>
        <p:spPr>
          <a:xfrm>
            <a:off x="876156" y="5565233"/>
            <a:ext cx="10439690" cy="674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>
            <a:spAutoFit/>
          </a:bodyPr>
          <a:lstStyle>
            <a:lvl1pPr algn="ctr">
              <a:lnSpc>
                <a:spcPct val="90000"/>
              </a:lnSpc>
              <a:defRPr sz="9000" cap="all" spc="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ru-RU" sz="4500" dirty="0"/>
              <a:t>Виды контента</a:t>
            </a:r>
            <a:endParaRPr sz="4500" dirty="0"/>
          </a:p>
        </p:txBody>
      </p:sp>
    </p:spTree>
  </p:cSld>
  <p:clrMapOvr>
    <a:masterClrMapping/>
  </p:clrMapOvr>
  <p:transition spd="slow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0" name="Insert Picture Here 2018.png" descr="Insert Picture Here 2018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alphaModFix amt="25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91" name="Shape"/>
          <p:cNvSpPr/>
          <p:nvPr/>
        </p:nvSpPr>
        <p:spPr>
          <a:xfrm>
            <a:off x="-40261" y="-1"/>
            <a:ext cx="8257978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9020" y="21600"/>
                </a:lnTo>
                <a:cubicBezTo>
                  <a:pt x="20654" y="18471"/>
                  <a:pt x="21600" y="14769"/>
                  <a:pt x="21600" y="10800"/>
                </a:cubicBezTo>
                <a:cubicBezTo>
                  <a:pt x="21600" y="6831"/>
                  <a:pt x="20654" y="3129"/>
                  <a:pt x="19020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929292"/>
              </a:gs>
            </a:gsLst>
            <a:lin ang="5400000"/>
          </a:gradFill>
          <a:ln w="12700">
            <a:miter lim="400000"/>
          </a:ln>
          <a:effectLst>
            <a:outerShdw blurRad="1270000" dist="635000" rotWithShape="0">
              <a:srgbClr val="000000">
                <a:alpha val="25000"/>
              </a:srgbClr>
            </a:outerShdw>
          </a:effectLst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7" name="Rounded Rectangle"/>
          <p:cNvSpPr/>
          <p:nvPr/>
        </p:nvSpPr>
        <p:spPr>
          <a:xfrm>
            <a:off x="8060172" y="2794000"/>
            <a:ext cx="317501" cy="1270000"/>
          </a:xfrm>
          <a:prstGeom prst="roundRect">
            <a:avLst>
              <a:gd name="adj" fmla="val 50000"/>
            </a:avLst>
          </a:prstGeom>
          <a:solidFill>
            <a:srgbClr val="C4B67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8" name="calendar schedule month"/>
          <p:cNvSpPr txBox="1"/>
          <p:nvPr/>
        </p:nvSpPr>
        <p:spPr>
          <a:xfrm>
            <a:off x="8648701" y="2924197"/>
            <a:ext cx="2908450" cy="1020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90000"/>
              </a:lnSpc>
              <a:defRPr sz="7000" cap="all" spc="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lvl="0"/>
            <a:r>
              <a:rPr lang="ru-RU" sz="3500" b="1" dirty="0"/>
              <a:t>Вид №1 Продающий</a:t>
            </a:r>
            <a:endParaRPr lang="ru-RU" sz="35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D2AC30-F1C5-4AAE-B067-0EB0E279373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1"/>
          <a:stretch/>
        </p:blipFill>
        <p:spPr>
          <a:xfrm>
            <a:off x="351207" y="725714"/>
            <a:ext cx="3329684" cy="56968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8002CF-B4C7-4F80-92FC-E2D932F52E0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81"/>
          <a:stretch/>
        </p:blipFill>
        <p:spPr>
          <a:xfrm>
            <a:off x="3951919" y="725714"/>
            <a:ext cx="3329684" cy="5696856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0" name="Insert Picture Here 2018.png" descr="Insert Picture Here 2018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alphaModFix amt="25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91" name="Shape"/>
          <p:cNvSpPr/>
          <p:nvPr/>
        </p:nvSpPr>
        <p:spPr>
          <a:xfrm>
            <a:off x="-40261" y="-1"/>
            <a:ext cx="8257978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9020" y="21600"/>
                </a:lnTo>
                <a:cubicBezTo>
                  <a:pt x="20654" y="18471"/>
                  <a:pt x="21600" y="14769"/>
                  <a:pt x="21600" y="10800"/>
                </a:cubicBezTo>
                <a:cubicBezTo>
                  <a:pt x="21600" y="6831"/>
                  <a:pt x="20654" y="3129"/>
                  <a:pt x="19020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929292"/>
              </a:gs>
            </a:gsLst>
            <a:lin ang="5400000"/>
          </a:gradFill>
          <a:ln w="12700">
            <a:miter lim="400000"/>
          </a:ln>
          <a:effectLst>
            <a:outerShdw blurRad="1270000" dist="635000" rotWithShape="0">
              <a:srgbClr val="000000">
                <a:alpha val="25000"/>
              </a:srgbClr>
            </a:outerShdw>
          </a:effectLst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7" name="Rounded Rectangle"/>
          <p:cNvSpPr/>
          <p:nvPr/>
        </p:nvSpPr>
        <p:spPr>
          <a:xfrm>
            <a:off x="8060172" y="2794000"/>
            <a:ext cx="317501" cy="1270000"/>
          </a:xfrm>
          <a:prstGeom prst="roundRect">
            <a:avLst>
              <a:gd name="adj" fmla="val 50000"/>
            </a:avLst>
          </a:prstGeom>
          <a:solidFill>
            <a:srgbClr val="C4B67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8" name="calendar schedule month"/>
          <p:cNvSpPr txBox="1"/>
          <p:nvPr/>
        </p:nvSpPr>
        <p:spPr>
          <a:xfrm>
            <a:off x="8648701" y="3000370"/>
            <a:ext cx="2908450" cy="868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90000"/>
              </a:lnSpc>
              <a:defRPr sz="7000" cap="all" spc="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lvl="0"/>
            <a:r>
              <a:rPr lang="ru-RU" sz="3500" b="1" dirty="0"/>
              <a:t>Вид №2 </a:t>
            </a:r>
            <a:endParaRPr lang="ru-RU" sz="2400" b="1" dirty="0"/>
          </a:p>
          <a:p>
            <a:pPr lvl="0"/>
            <a:r>
              <a:rPr lang="ru-RU" sz="2400" b="1" dirty="0"/>
              <a:t>Обучающий</a:t>
            </a:r>
            <a:endParaRPr lang="ru-RU" sz="35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B52ED33-C882-4018-A6FA-409E1A3D64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404" y="595083"/>
            <a:ext cx="3190778" cy="566782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C4F4768-1EA6-4C4F-B1EF-7B1E935331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09" y="595084"/>
            <a:ext cx="3190778" cy="566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46007"/>
      </p:ext>
    </p:extLst>
  </p:cSld>
  <p:clrMapOvr>
    <a:masterClrMapping/>
  </p:clrMapOvr>
  <p:transition spd="slow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0" name="Insert Picture Here 2018.png" descr="Insert Picture Here 2018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alphaModFix amt="25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91" name="Shape"/>
          <p:cNvSpPr/>
          <p:nvPr/>
        </p:nvSpPr>
        <p:spPr>
          <a:xfrm>
            <a:off x="-40261" y="-1"/>
            <a:ext cx="8257978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9020" y="21600"/>
                </a:lnTo>
                <a:cubicBezTo>
                  <a:pt x="20654" y="18471"/>
                  <a:pt x="21600" y="14769"/>
                  <a:pt x="21600" y="10800"/>
                </a:cubicBezTo>
                <a:cubicBezTo>
                  <a:pt x="21600" y="6831"/>
                  <a:pt x="20654" y="3129"/>
                  <a:pt x="19020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929292"/>
              </a:gs>
            </a:gsLst>
            <a:lin ang="5400000"/>
          </a:gradFill>
          <a:ln w="12700">
            <a:miter lim="400000"/>
          </a:ln>
          <a:effectLst>
            <a:outerShdw blurRad="1270000" dist="635000" rotWithShape="0">
              <a:srgbClr val="000000">
                <a:alpha val="25000"/>
              </a:srgbClr>
            </a:outerShdw>
          </a:effectLst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7" name="Rounded Rectangle"/>
          <p:cNvSpPr/>
          <p:nvPr/>
        </p:nvSpPr>
        <p:spPr>
          <a:xfrm>
            <a:off x="8060172" y="2794000"/>
            <a:ext cx="317501" cy="1270000"/>
          </a:xfrm>
          <a:prstGeom prst="roundRect">
            <a:avLst>
              <a:gd name="adj" fmla="val 50000"/>
            </a:avLst>
          </a:prstGeom>
          <a:solidFill>
            <a:srgbClr val="C4B67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8" name="calendar schedule month"/>
          <p:cNvSpPr txBox="1"/>
          <p:nvPr/>
        </p:nvSpPr>
        <p:spPr>
          <a:xfrm>
            <a:off x="8648701" y="3000371"/>
            <a:ext cx="2908450" cy="8684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90000"/>
              </a:lnSpc>
              <a:defRPr sz="7000" cap="all" spc="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lvl="0"/>
            <a:r>
              <a:rPr lang="ru-RU" sz="3500" b="1" dirty="0"/>
              <a:t>Вид №3 </a:t>
            </a:r>
            <a:r>
              <a:rPr lang="ru-RU" sz="2400" b="1" dirty="0"/>
              <a:t>Развлекательный</a:t>
            </a:r>
            <a:endParaRPr lang="ru-RU" sz="35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B072C5-CF4D-4D82-836F-DDB3B01795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553" t="21080" r="39097" b="6049"/>
          <a:stretch/>
        </p:blipFill>
        <p:spPr>
          <a:xfrm>
            <a:off x="258209" y="1233415"/>
            <a:ext cx="3360192" cy="439116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599E5FE-9EC7-4501-ADDC-BFFB718C4C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6610" y="1211029"/>
            <a:ext cx="3813555" cy="441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13056"/>
      </p:ext>
    </p:extLst>
  </p:cSld>
  <p:clrMapOvr>
    <a:masterClrMapping/>
  </p:clrMapOvr>
  <p:transition spd="slow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0" name="Insert Picture Here 2018.png" descr="Insert Picture Here 2018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alphaModFix amt="25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91" name="Shape"/>
          <p:cNvSpPr/>
          <p:nvPr/>
        </p:nvSpPr>
        <p:spPr>
          <a:xfrm>
            <a:off x="-40261" y="-1"/>
            <a:ext cx="8257978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9020" y="21600"/>
                </a:lnTo>
                <a:cubicBezTo>
                  <a:pt x="20654" y="18471"/>
                  <a:pt x="21600" y="14769"/>
                  <a:pt x="21600" y="10800"/>
                </a:cubicBezTo>
                <a:cubicBezTo>
                  <a:pt x="21600" y="6831"/>
                  <a:pt x="20654" y="3129"/>
                  <a:pt x="19020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929292"/>
              </a:gs>
            </a:gsLst>
            <a:lin ang="5400000"/>
          </a:gradFill>
          <a:ln w="12700">
            <a:miter lim="400000"/>
          </a:ln>
          <a:effectLst>
            <a:outerShdw blurRad="1270000" dist="635000" rotWithShape="0">
              <a:srgbClr val="000000">
                <a:alpha val="25000"/>
              </a:srgbClr>
            </a:outerShdw>
          </a:effectLst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7" name="Rounded Rectangle"/>
          <p:cNvSpPr/>
          <p:nvPr/>
        </p:nvSpPr>
        <p:spPr>
          <a:xfrm>
            <a:off x="8060172" y="2794000"/>
            <a:ext cx="317501" cy="1270000"/>
          </a:xfrm>
          <a:prstGeom prst="roundRect">
            <a:avLst>
              <a:gd name="adj" fmla="val 50000"/>
            </a:avLst>
          </a:prstGeom>
          <a:solidFill>
            <a:srgbClr val="C4B67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8" name="calendar schedule month"/>
          <p:cNvSpPr txBox="1"/>
          <p:nvPr/>
        </p:nvSpPr>
        <p:spPr>
          <a:xfrm>
            <a:off x="8648701" y="2972671"/>
            <a:ext cx="2908450" cy="923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90000"/>
              </a:lnSpc>
              <a:defRPr sz="7000" cap="all" spc="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lvl="0"/>
            <a:r>
              <a:rPr lang="ru-RU" sz="3500" b="1" dirty="0"/>
              <a:t>Вид №4 </a:t>
            </a:r>
            <a:r>
              <a:rPr lang="ru-RU" sz="2800" b="1" dirty="0"/>
              <a:t>Вовлекающий</a:t>
            </a:r>
            <a:endParaRPr lang="ru-RU" sz="35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D60C674-DD93-4416-8904-502DE35CBC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387" y="721894"/>
            <a:ext cx="3048000" cy="541421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CA86CB-70DD-4E43-8836-DFD9599995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0" y="721894"/>
            <a:ext cx="3048000" cy="541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923388"/>
      </p:ext>
    </p:extLst>
  </p:cSld>
  <p:clrMapOvr>
    <a:masterClrMapping/>
  </p:clrMapOvr>
  <p:transition spd="slow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0" name="Insert Picture Here 2018.png" descr="Insert Picture Here 2018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alphaModFix amt="25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91" name="Shape"/>
          <p:cNvSpPr/>
          <p:nvPr/>
        </p:nvSpPr>
        <p:spPr>
          <a:xfrm>
            <a:off x="-40261" y="-1"/>
            <a:ext cx="8257978" cy="685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9020" y="21600"/>
                </a:lnTo>
                <a:cubicBezTo>
                  <a:pt x="20654" y="18471"/>
                  <a:pt x="21600" y="14769"/>
                  <a:pt x="21600" y="10800"/>
                </a:cubicBezTo>
                <a:cubicBezTo>
                  <a:pt x="21600" y="6831"/>
                  <a:pt x="20654" y="3129"/>
                  <a:pt x="19020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929292"/>
              </a:gs>
            </a:gsLst>
            <a:lin ang="5400000"/>
          </a:gradFill>
          <a:ln w="12700">
            <a:miter lim="400000"/>
          </a:ln>
          <a:effectLst>
            <a:outerShdw blurRad="1270000" dist="635000" rotWithShape="0">
              <a:srgbClr val="000000">
                <a:alpha val="25000"/>
              </a:srgbClr>
            </a:outerShdw>
          </a:effectLst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7" name="Rounded Rectangle"/>
          <p:cNvSpPr/>
          <p:nvPr/>
        </p:nvSpPr>
        <p:spPr>
          <a:xfrm>
            <a:off x="8060172" y="2794000"/>
            <a:ext cx="317501" cy="1270000"/>
          </a:xfrm>
          <a:prstGeom prst="roundRect">
            <a:avLst>
              <a:gd name="adj" fmla="val 50000"/>
            </a:avLst>
          </a:prstGeom>
          <a:solidFill>
            <a:srgbClr val="C4B67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498" name="calendar schedule month"/>
          <p:cNvSpPr txBox="1"/>
          <p:nvPr/>
        </p:nvSpPr>
        <p:spPr>
          <a:xfrm>
            <a:off x="8648701" y="3028070"/>
            <a:ext cx="2908450" cy="813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>
              <a:lnSpc>
                <a:spcPct val="90000"/>
              </a:lnSpc>
              <a:defRPr sz="7000" cap="all" spc="0">
                <a:solidFill>
                  <a:srgbClr val="FFFFFF"/>
                </a:solidFill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pPr lvl="0"/>
            <a:r>
              <a:rPr lang="ru-RU" sz="3500" b="1" dirty="0"/>
              <a:t>Вид №5 </a:t>
            </a:r>
            <a:r>
              <a:rPr lang="ru-RU" sz="2000" b="1" dirty="0"/>
              <a:t>Информационный</a:t>
            </a:r>
            <a:endParaRPr lang="ru-RU" sz="35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C30A581-8022-4756-B324-C29CA10B83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81" y="667657"/>
            <a:ext cx="3109068" cy="5522686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8011306-7DDB-483C-955C-B4F7F38568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059" y="667657"/>
            <a:ext cx="3109068" cy="552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97459"/>
      </p:ext>
    </p:extLst>
  </p:cSld>
  <p:clrMapOvr>
    <a:masterClrMapping/>
  </p:clrMapOvr>
  <p:transition spd="slow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8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" name="Shape"/>
          <p:cNvSpPr/>
          <p:nvPr/>
        </p:nvSpPr>
        <p:spPr>
          <a:xfrm>
            <a:off x="4075248" y="0"/>
            <a:ext cx="4064000" cy="342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4871" y="21600"/>
                </a:lnTo>
                <a:lnTo>
                  <a:pt x="14871" y="18452"/>
                </a:lnTo>
                <a:lnTo>
                  <a:pt x="18680" y="18452"/>
                </a:lnTo>
                <a:lnTo>
                  <a:pt x="18680" y="7360"/>
                </a:lnTo>
                <a:cubicBezTo>
                  <a:pt x="18519" y="7615"/>
                  <a:pt x="18268" y="7880"/>
                  <a:pt x="17929" y="8154"/>
                </a:cubicBezTo>
                <a:cubicBezTo>
                  <a:pt x="17589" y="8429"/>
                  <a:pt x="17214" y="8683"/>
                  <a:pt x="16802" y="8916"/>
                </a:cubicBezTo>
                <a:cubicBezTo>
                  <a:pt x="16391" y="9150"/>
                  <a:pt x="15962" y="9346"/>
                  <a:pt x="15514" y="9505"/>
                </a:cubicBezTo>
                <a:cubicBezTo>
                  <a:pt x="15068" y="9664"/>
                  <a:pt x="14674" y="9744"/>
                  <a:pt x="14334" y="9744"/>
                </a:cubicBezTo>
                <a:lnTo>
                  <a:pt x="14334" y="6470"/>
                </a:lnTo>
                <a:cubicBezTo>
                  <a:pt x="14691" y="6470"/>
                  <a:pt x="15107" y="6342"/>
                  <a:pt x="15582" y="6088"/>
                </a:cubicBezTo>
                <a:cubicBezTo>
                  <a:pt x="16056" y="5833"/>
                  <a:pt x="16511" y="5536"/>
                  <a:pt x="16950" y="5198"/>
                </a:cubicBezTo>
                <a:cubicBezTo>
                  <a:pt x="17387" y="4859"/>
                  <a:pt x="17771" y="4520"/>
                  <a:pt x="18103" y="4180"/>
                </a:cubicBezTo>
                <a:cubicBezTo>
                  <a:pt x="18433" y="3841"/>
                  <a:pt x="18626" y="3597"/>
                  <a:pt x="18680" y="3449"/>
                </a:cubicBezTo>
                <a:lnTo>
                  <a:pt x="21600" y="3449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380" name="Shape"/>
          <p:cNvSpPr/>
          <p:nvPr/>
        </p:nvSpPr>
        <p:spPr>
          <a:xfrm>
            <a:off x="-10969" y="3424237"/>
            <a:ext cx="4085584" cy="34385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0970"/>
                </a:lnTo>
                <a:cubicBezTo>
                  <a:pt x="21508" y="21009"/>
                  <a:pt x="21420" y="21052"/>
                  <a:pt x="21325" y="21088"/>
                </a:cubicBezTo>
                <a:cubicBezTo>
                  <a:pt x="20553" y="21375"/>
                  <a:pt x="19689" y="21520"/>
                  <a:pt x="18733" y="21520"/>
                </a:cubicBezTo>
                <a:cubicBezTo>
                  <a:pt x="17459" y="21520"/>
                  <a:pt x="16336" y="21256"/>
                  <a:pt x="15364" y="20730"/>
                </a:cubicBezTo>
                <a:cubicBezTo>
                  <a:pt x="14392" y="20204"/>
                  <a:pt x="13612" y="19443"/>
                  <a:pt x="13024" y="18450"/>
                </a:cubicBezTo>
                <a:lnTo>
                  <a:pt x="14710" y="16185"/>
                </a:lnTo>
                <a:cubicBezTo>
                  <a:pt x="15112" y="16920"/>
                  <a:pt x="15632" y="17496"/>
                  <a:pt x="16270" y="17914"/>
                </a:cubicBezTo>
                <a:cubicBezTo>
                  <a:pt x="16906" y="18331"/>
                  <a:pt x="17712" y="18539"/>
                  <a:pt x="18684" y="18539"/>
                </a:cubicBezTo>
                <a:cubicBezTo>
                  <a:pt x="19790" y="18539"/>
                  <a:pt x="20641" y="18261"/>
                  <a:pt x="21235" y="17705"/>
                </a:cubicBezTo>
                <a:cubicBezTo>
                  <a:pt x="21373" y="17576"/>
                  <a:pt x="21494" y="17430"/>
                  <a:pt x="21600" y="17271"/>
                </a:cubicBezTo>
                <a:lnTo>
                  <a:pt x="21600" y="13092"/>
                </a:lnTo>
                <a:cubicBezTo>
                  <a:pt x="21466" y="12873"/>
                  <a:pt x="21309" y="12670"/>
                  <a:pt x="21123" y="12489"/>
                </a:cubicBezTo>
                <a:cubicBezTo>
                  <a:pt x="20452" y="11832"/>
                  <a:pt x="19463" y="11505"/>
                  <a:pt x="18155" y="11505"/>
                </a:cubicBezTo>
                <a:lnTo>
                  <a:pt x="17476" y="11505"/>
                </a:lnTo>
                <a:lnTo>
                  <a:pt x="17476" y="8942"/>
                </a:lnTo>
                <a:lnTo>
                  <a:pt x="18231" y="8942"/>
                </a:lnTo>
                <a:cubicBezTo>
                  <a:pt x="19354" y="8942"/>
                  <a:pt x="20217" y="8629"/>
                  <a:pt x="20821" y="8002"/>
                </a:cubicBezTo>
                <a:cubicBezTo>
                  <a:pt x="21199" y="7610"/>
                  <a:pt x="21459" y="7153"/>
                  <a:pt x="21600" y="6632"/>
                </a:cubicBezTo>
                <a:lnTo>
                  <a:pt x="21600" y="4625"/>
                </a:lnTo>
                <a:cubicBezTo>
                  <a:pt x="21472" y="4168"/>
                  <a:pt x="21246" y="3804"/>
                  <a:pt x="20921" y="3532"/>
                </a:cubicBezTo>
                <a:cubicBezTo>
                  <a:pt x="20385" y="3085"/>
                  <a:pt x="19689" y="2861"/>
                  <a:pt x="18834" y="2861"/>
                </a:cubicBezTo>
                <a:cubicBezTo>
                  <a:pt x="17979" y="2861"/>
                  <a:pt x="17225" y="3081"/>
                  <a:pt x="16571" y="3518"/>
                </a:cubicBezTo>
                <a:cubicBezTo>
                  <a:pt x="15917" y="3954"/>
                  <a:pt x="15397" y="4580"/>
                  <a:pt x="15011" y="5395"/>
                </a:cubicBezTo>
                <a:lnTo>
                  <a:pt x="13276" y="3160"/>
                </a:lnTo>
                <a:cubicBezTo>
                  <a:pt x="13511" y="2683"/>
                  <a:pt x="13830" y="2251"/>
                  <a:pt x="14232" y="1864"/>
                </a:cubicBezTo>
                <a:cubicBezTo>
                  <a:pt x="14634" y="1476"/>
                  <a:pt x="15091" y="1137"/>
                  <a:pt x="15602" y="849"/>
                </a:cubicBezTo>
                <a:cubicBezTo>
                  <a:pt x="16113" y="561"/>
                  <a:pt x="16668" y="342"/>
                  <a:pt x="17262" y="194"/>
                </a:cubicBezTo>
                <a:cubicBezTo>
                  <a:pt x="17652" y="96"/>
                  <a:pt x="18052" y="34"/>
                  <a:pt x="18459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>
                  <a:alpha val="50000"/>
                </a:srgbClr>
              </a:gs>
            </a:gsLst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381" name="Shape"/>
          <p:cNvSpPr/>
          <p:nvPr/>
        </p:nvSpPr>
        <p:spPr>
          <a:xfrm>
            <a:off x="4064000" y="3429000"/>
            <a:ext cx="4064000" cy="3429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21550"/>
                </a:lnTo>
                <a:cubicBezTo>
                  <a:pt x="21435" y="21550"/>
                  <a:pt x="18816" y="21550"/>
                  <a:pt x="18816" y="21550"/>
                </a:cubicBezTo>
                <a:lnTo>
                  <a:pt x="18816" y="16631"/>
                </a:lnTo>
                <a:lnTo>
                  <a:pt x="10800" y="16631"/>
                </a:lnTo>
                <a:lnTo>
                  <a:pt x="10800" y="13598"/>
                </a:lnTo>
                <a:lnTo>
                  <a:pt x="19697" y="0"/>
                </a:lnTo>
                <a:lnTo>
                  <a:pt x="0" y="0"/>
                </a:lnTo>
                <a:close/>
                <a:moveTo>
                  <a:pt x="19129" y="5150"/>
                </a:moveTo>
                <a:cubicBezTo>
                  <a:pt x="19129" y="5150"/>
                  <a:pt x="13724" y="13535"/>
                  <a:pt x="13724" y="13535"/>
                </a:cubicBezTo>
                <a:lnTo>
                  <a:pt x="19129" y="13535"/>
                </a:lnTo>
                <a:lnTo>
                  <a:pt x="19129" y="5150"/>
                </a:lnTo>
                <a:close/>
              </a:path>
            </a:pathLst>
          </a:custGeom>
          <a:solidFill>
            <a:srgbClr val="C4B67F">
              <a:alpha val="5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382" name="Shape"/>
          <p:cNvSpPr/>
          <p:nvPr/>
        </p:nvSpPr>
        <p:spPr>
          <a:xfrm>
            <a:off x="8128000" y="3429000"/>
            <a:ext cx="4064000" cy="3429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5035" y="21600"/>
                </a:lnTo>
                <a:cubicBezTo>
                  <a:pt x="14781" y="21477"/>
                  <a:pt x="14534" y="21338"/>
                  <a:pt x="14295" y="21178"/>
                </a:cubicBezTo>
                <a:cubicBezTo>
                  <a:pt x="13273" y="20492"/>
                  <a:pt x="12493" y="19564"/>
                  <a:pt x="11957" y="18391"/>
                </a:cubicBezTo>
                <a:lnTo>
                  <a:pt x="13617" y="16514"/>
                </a:lnTo>
                <a:cubicBezTo>
                  <a:pt x="14086" y="17348"/>
                  <a:pt x="14689" y="18023"/>
                  <a:pt x="15427" y="18540"/>
                </a:cubicBezTo>
                <a:cubicBezTo>
                  <a:pt x="16165" y="19057"/>
                  <a:pt x="16952" y="19315"/>
                  <a:pt x="17790" y="19315"/>
                </a:cubicBezTo>
                <a:cubicBezTo>
                  <a:pt x="18830" y="19315"/>
                  <a:pt x="19686" y="18938"/>
                  <a:pt x="20357" y="18182"/>
                </a:cubicBezTo>
                <a:cubicBezTo>
                  <a:pt x="21027" y="17428"/>
                  <a:pt x="21363" y="16424"/>
                  <a:pt x="21363" y="15172"/>
                </a:cubicBezTo>
                <a:cubicBezTo>
                  <a:pt x="21363" y="14576"/>
                  <a:pt x="21274" y="14035"/>
                  <a:pt x="21098" y="13548"/>
                </a:cubicBezTo>
                <a:cubicBezTo>
                  <a:pt x="20922" y="13061"/>
                  <a:pt x="20684" y="12643"/>
                  <a:pt x="20382" y="12295"/>
                </a:cubicBezTo>
                <a:cubicBezTo>
                  <a:pt x="20080" y="11948"/>
                  <a:pt x="19724" y="11674"/>
                  <a:pt x="19312" y="11475"/>
                </a:cubicBezTo>
                <a:cubicBezTo>
                  <a:pt x="18902" y="11277"/>
                  <a:pt x="18454" y="11179"/>
                  <a:pt x="17968" y="11179"/>
                </a:cubicBezTo>
                <a:cubicBezTo>
                  <a:pt x="17330" y="11179"/>
                  <a:pt x="16735" y="11343"/>
                  <a:pt x="16182" y="11670"/>
                </a:cubicBezTo>
                <a:cubicBezTo>
                  <a:pt x="15628" y="11999"/>
                  <a:pt x="15177" y="12479"/>
                  <a:pt x="14825" y="13115"/>
                </a:cubicBezTo>
                <a:lnTo>
                  <a:pt x="12385" y="13115"/>
                </a:lnTo>
                <a:cubicBezTo>
                  <a:pt x="12402" y="13036"/>
                  <a:pt x="12439" y="12798"/>
                  <a:pt x="12497" y="12400"/>
                </a:cubicBezTo>
                <a:cubicBezTo>
                  <a:pt x="12555" y="12003"/>
                  <a:pt x="12635" y="11505"/>
                  <a:pt x="12736" y="10910"/>
                </a:cubicBezTo>
                <a:cubicBezTo>
                  <a:pt x="12837" y="10313"/>
                  <a:pt x="12946" y="9647"/>
                  <a:pt x="13063" y="8912"/>
                </a:cubicBezTo>
                <a:cubicBezTo>
                  <a:pt x="13181" y="8178"/>
                  <a:pt x="13307" y="7433"/>
                  <a:pt x="13441" y="6678"/>
                </a:cubicBezTo>
                <a:cubicBezTo>
                  <a:pt x="13743" y="4909"/>
                  <a:pt x="14069" y="2933"/>
                  <a:pt x="14421" y="746"/>
                </a:cubicBezTo>
                <a:lnTo>
                  <a:pt x="21600" y="746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16433" y="3756"/>
                </a:moveTo>
                <a:lnTo>
                  <a:pt x="15528" y="9539"/>
                </a:lnTo>
                <a:cubicBezTo>
                  <a:pt x="15813" y="9162"/>
                  <a:pt x="16195" y="8863"/>
                  <a:pt x="16672" y="8645"/>
                </a:cubicBezTo>
                <a:cubicBezTo>
                  <a:pt x="17150" y="8427"/>
                  <a:pt x="17707" y="8316"/>
                  <a:pt x="18344" y="8316"/>
                </a:cubicBezTo>
                <a:cubicBezTo>
                  <a:pt x="19182" y="8316"/>
                  <a:pt x="19959" y="8485"/>
                  <a:pt x="20671" y="8822"/>
                </a:cubicBezTo>
                <a:cubicBezTo>
                  <a:pt x="21001" y="8979"/>
                  <a:pt x="21309" y="9168"/>
                  <a:pt x="21600" y="9380"/>
                </a:cubicBezTo>
                <a:lnTo>
                  <a:pt x="21600" y="3756"/>
                </a:lnTo>
                <a:lnTo>
                  <a:pt x="16433" y="3756"/>
                </a:lnTo>
                <a:close/>
                <a:moveTo>
                  <a:pt x="21600" y="20935"/>
                </a:moveTo>
                <a:cubicBezTo>
                  <a:pt x="21263" y="21194"/>
                  <a:pt x="20898" y="21415"/>
                  <a:pt x="20507" y="21600"/>
                </a:cubicBezTo>
                <a:lnTo>
                  <a:pt x="21600" y="21600"/>
                </a:lnTo>
                <a:lnTo>
                  <a:pt x="21600" y="20935"/>
                </a:lnTo>
                <a:close/>
              </a:path>
            </a:pathLst>
          </a:custGeom>
          <a:gradFill>
            <a:gsLst>
              <a:gs pos="0">
                <a:srgbClr val="FFFFFF"/>
              </a:gs>
              <a:gs pos="100000">
                <a:srgbClr val="FFFFFF">
                  <a:alpha val="50000"/>
                </a:srgbClr>
              </a:gs>
            </a:gsLst>
          </a:gra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383" name="Rounded Rectangle"/>
          <p:cNvSpPr/>
          <p:nvPr/>
        </p:nvSpPr>
        <p:spPr>
          <a:xfrm>
            <a:off x="3901124" y="1097374"/>
            <a:ext cx="317501" cy="1270001"/>
          </a:xfrm>
          <a:prstGeom prst="roundRect">
            <a:avLst>
              <a:gd name="adj" fmla="val 50000"/>
            </a:avLst>
          </a:prstGeom>
          <a:solidFill>
            <a:srgbClr val="C4B67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384" name="triple image slide"/>
          <p:cNvSpPr txBox="1"/>
          <p:nvPr/>
        </p:nvSpPr>
        <p:spPr>
          <a:xfrm>
            <a:off x="766403" y="1377228"/>
            <a:ext cx="2531195" cy="6745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algn="r">
              <a:lnSpc>
                <a:spcPct val="90000"/>
              </a:lnSpc>
              <a:defRPr sz="9000" cap="all" spc="0">
                <a:solidFill>
                  <a:srgbClr val="FEFDFF"/>
                </a:solidFill>
                <a:latin typeface="+mn-lt"/>
                <a:ea typeface="+mn-ea"/>
                <a:cs typeface="+mn-cs"/>
                <a:sym typeface="Montserrat ExtraBold"/>
              </a:defRPr>
            </a:lvl1pPr>
          </a:lstStyle>
          <a:p>
            <a:r>
              <a:rPr lang="ru-RU" sz="4500" b="1" dirty="0"/>
              <a:t>Рубрики.</a:t>
            </a:r>
            <a:endParaRPr lang="ru-RU" sz="4500" dirty="0"/>
          </a:p>
        </p:txBody>
      </p:sp>
      <p:sp>
        <p:nvSpPr>
          <p:cNvPr id="1385" name="Shape"/>
          <p:cNvSpPr/>
          <p:nvPr/>
        </p:nvSpPr>
        <p:spPr>
          <a:xfrm>
            <a:off x="8128000" y="-1"/>
            <a:ext cx="4064000" cy="3429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11547" y="21600"/>
                </a:lnTo>
                <a:cubicBezTo>
                  <a:pt x="11549" y="20576"/>
                  <a:pt x="11618" y="19623"/>
                  <a:pt x="11757" y="18742"/>
                </a:cubicBezTo>
                <a:cubicBezTo>
                  <a:pt x="11897" y="17845"/>
                  <a:pt x="12148" y="17004"/>
                  <a:pt x="12509" y="16220"/>
                </a:cubicBezTo>
                <a:cubicBezTo>
                  <a:pt x="12869" y="15435"/>
                  <a:pt x="13362" y="14688"/>
                  <a:pt x="13984" y="13978"/>
                </a:cubicBezTo>
                <a:cubicBezTo>
                  <a:pt x="14605" y="13268"/>
                  <a:pt x="15406" y="12573"/>
                  <a:pt x="16391" y="11904"/>
                </a:cubicBezTo>
                <a:cubicBezTo>
                  <a:pt x="17091" y="11428"/>
                  <a:pt x="17755" y="10994"/>
                  <a:pt x="18377" y="10595"/>
                </a:cubicBezTo>
                <a:cubicBezTo>
                  <a:pt x="18998" y="10197"/>
                  <a:pt x="19545" y="9803"/>
                  <a:pt x="20017" y="9416"/>
                </a:cubicBezTo>
                <a:cubicBezTo>
                  <a:pt x="20488" y="9030"/>
                  <a:pt x="20864" y="8620"/>
                  <a:pt x="21145" y="8184"/>
                </a:cubicBezTo>
                <a:cubicBezTo>
                  <a:pt x="21426" y="7749"/>
                  <a:pt x="21566" y="7243"/>
                  <a:pt x="21566" y="6670"/>
                </a:cubicBezTo>
                <a:cubicBezTo>
                  <a:pt x="21566" y="5873"/>
                  <a:pt x="21291" y="5157"/>
                  <a:pt x="20739" y="4521"/>
                </a:cubicBezTo>
                <a:cubicBezTo>
                  <a:pt x="20187" y="3885"/>
                  <a:pt x="19389" y="3568"/>
                  <a:pt x="18346" y="3568"/>
                </a:cubicBezTo>
                <a:cubicBezTo>
                  <a:pt x="17805" y="3568"/>
                  <a:pt x="17308" y="3663"/>
                  <a:pt x="16857" y="3849"/>
                </a:cubicBezTo>
                <a:cubicBezTo>
                  <a:pt x="16406" y="4035"/>
                  <a:pt x="15994" y="4271"/>
                  <a:pt x="15623" y="4558"/>
                </a:cubicBezTo>
                <a:cubicBezTo>
                  <a:pt x="15252" y="4844"/>
                  <a:pt x="14926" y="5162"/>
                  <a:pt x="14645" y="5511"/>
                </a:cubicBezTo>
                <a:cubicBezTo>
                  <a:pt x="14364" y="5860"/>
                  <a:pt x="14114" y="6197"/>
                  <a:pt x="13893" y="6521"/>
                </a:cubicBezTo>
                <a:lnTo>
                  <a:pt x="11787" y="3492"/>
                </a:lnTo>
                <a:cubicBezTo>
                  <a:pt x="11987" y="3219"/>
                  <a:pt x="12303" y="2877"/>
                  <a:pt x="12735" y="2465"/>
                </a:cubicBezTo>
                <a:cubicBezTo>
                  <a:pt x="13166" y="2054"/>
                  <a:pt x="13687" y="1662"/>
                  <a:pt x="14299" y="1288"/>
                </a:cubicBezTo>
                <a:cubicBezTo>
                  <a:pt x="14911" y="914"/>
                  <a:pt x="15609" y="595"/>
                  <a:pt x="16391" y="334"/>
                </a:cubicBezTo>
                <a:cubicBezTo>
                  <a:pt x="16887" y="168"/>
                  <a:pt x="17414" y="61"/>
                  <a:pt x="17966" y="0"/>
                </a:cubicBezTo>
                <a:lnTo>
                  <a:pt x="0" y="0"/>
                </a:lnTo>
                <a:close/>
                <a:moveTo>
                  <a:pt x="21600" y="12269"/>
                </a:moveTo>
                <a:cubicBezTo>
                  <a:pt x="21442" y="12380"/>
                  <a:pt x="21286" y="12488"/>
                  <a:pt x="21134" y="12589"/>
                </a:cubicBezTo>
                <a:cubicBezTo>
                  <a:pt x="20983" y="12691"/>
                  <a:pt x="20836" y="12787"/>
                  <a:pt x="20694" y="12875"/>
                </a:cubicBezTo>
                <a:cubicBezTo>
                  <a:pt x="20273" y="13124"/>
                  <a:pt x="19796" y="13417"/>
                  <a:pt x="19265" y="13752"/>
                </a:cubicBezTo>
                <a:cubicBezTo>
                  <a:pt x="18732" y="14089"/>
                  <a:pt x="18215" y="14476"/>
                  <a:pt x="17715" y="14911"/>
                </a:cubicBezTo>
                <a:cubicBezTo>
                  <a:pt x="17212" y="15348"/>
                  <a:pt x="16762" y="15815"/>
                  <a:pt x="16360" y="16314"/>
                </a:cubicBezTo>
                <a:cubicBezTo>
                  <a:pt x="15959" y="16813"/>
                  <a:pt x="15678" y="17361"/>
                  <a:pt x="15518" y="17959"/>
                </a:cubicBezTo>
                <a:lnTo>
                  <a:pt x="21600" y="17959"/>
                </a:lnTo>
                <a:lnTo>
                  <a:pt x="21600" y="12269"/>
                </a:lnTo>
                <a:close/>
              </a:path>
            </a:pathLst>
          </a:custGeom>
          <a:gradFill>
            <a:gsLst>
              <a:gs pos="0">
                <a:srgbClr val="DDB461"/>
              </a:gs>
              <a:gs pos="100000">
                <a:srgbClr val="A18245"/>
              </a:gs>
            </a:gsLst>
            <a:lin ang="54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>
              <a:lnSpc>
                <a:spcPct val="100000"/>
              </a:lnSpc>
              <a:defRPr sz="3200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/>
          </a:p>
        </p:txBody>
      </p:sp>
      <p:sp>
        <p:nvSpPr>
          <p:cNvPr id="1387" name="Lorem ipsum dolor sit elit, consect loreretur adipiscing nisi aute. Lorem ipsum.…"/>
          <p:cNvSpPr txBox="1"/>
          <p:nvPr/>
        </p:nvSpPr>
        <p:spPr>
          <a:xfrm>
            <a:off x="169272" y="5140838"/>
            <a:ext cx="2240731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dirty="0"/>
              <a:t>Интересные факты</a:t>
            </a:r>
          </a:p>
        </p:txBody>
      </p:sp>
      <p:sp>
        <p:nvSpPr>
          <p:cNvPr id="1388" name="Lorem ipsum dolor sit elit, consect loreretur adipiscing nisi aute. Lorem ipsum dolor sit elit, consect loreretur adipiscing.…"/>
          <p:cNvSpPr txBox="1"/>
          <p:nvPr/>
        </p:nvSpPr>
        <p:spPr>
          <a:xfrm>
            <a:off x="4392749" y="1442773"/>
            <a:ext cx="3128326" cy="10669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>
              <a:defRPr>
                <a:solidFill>
                  <a:srgbClr val="FEFDFF"/>
                </a:solidFill>
              </a:defRPr>
            </a:pPr>
            <a:r>
              <a:rPr lang="ru-RU" sz="3300" dirty="0"/>
              <a:t>Продающий:</a:t>
            </a:r>
          </a:p>
          <a:p>
            <a:pPr>
              <a:defRPr>
                <a:solidFill>
                  <a:srgbClr val="FEFDFF"/>
                </a:solidFill>
              </a:defRPr>
            </a:pPr>
            <a:endParaRPr sz="3300" dirty="0"/>
          </a:p>
        </p:txBody>
      </p:sp>
      <p:sp>
        <p:nvSpPr>
          <p:cNvPr id="1389" name="Lorem ipsum dolor sit elit, consect loreretur adipiscing nisi aute. Lorem ipsum dolor sit elit, consect loreretur adipiscing. Lorem ipsum dolor sit elit, consect loreretur."/>
          <p:cNvSpPr txBox="1"/>
          <p:nvPr/>
        </p:nvSpPr>
        <p:spPr>
          <a:xfrm>
            <a:off x="8324968" y="4317536"/>
            <a:ext cx="2107964" cy="3282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>
            <a:lvl1pPr>
              <a:defRPr>
                <a:solidFill>
                  <a:srgbClr val="FEFDFF"/>
                </a:solidFill>
              </a:defRPr>
            </a:lvl1pPr>
          </a:lstStyle>
          <a:p>
            <a:pPr lvl="0"/>
            <a:endParaRPr lang="ru-RU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7" name="Lorem ipsum dolor sit elit, consect loreretur adipiscing nisi aute. Lorem ipsum dolor sit elit, consect loreretur adipiscing. Lorem ipsum dolor sit elit, consect loreretur.">
            <a:extLst>
              <a:ext uri="{FF2B5EF4-FFF2-40B4-BE49-F238E27FC236}">
                <a16:creationId xmlns:a16="http://schemas.microsoft.com/office/drawing/2014/main" id="{DF4DEFCB-445D-4C1F-B565-7A1384FB2AA7}"/>
              </a:ext>
            </a:extLst>
          </p:cNvPr>
          <p:cNvSpPr txBox="1"/>
          <p:nvPr/>
        </p:nvSpPr>
        <p:spPr>
          <a:xfrm>
            <a:off x="4637410" y="2237863"/>
            <a:ext cx="2709541" cy="6668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>
            <a:lvl1pPr>
              <a:defRPr>
                <a:solidFill>
                  <a:srgbClr val="FEFDFF"/>
                </a:solidFill>
              </a:defRPr>
            </a:lvl1pPr>
          </a:lstStyle>
          <a:p>
            <a:r>
              <a:rPr lang="ru-RU" sz="1600" dirty="0"/>
              <a:t>- </a:t>
            </a:r>
            <a:r>
              <a:rPr lang="ru-RU" sz="2000" dirty="0"/>
              <a:t>Акции </a:t>
            </a:r>
          </a:p>
          <a:p>
            <a:r>
              <a:rPr lang="ru-RU" sz="2000" dirty="0"/>
              <a:t>- Черная пятница</a:t>
            </a:r>
            <a:endParaRPr sz="2000" dirty="0"/>
          </a:p>
        </p:txBody>
      </p:sp>
      <p:sp>
        <p:nvSpPr>
          <p:cNvPr id="18" name="Lorem ipsum dolor sit elit, consect loreretur adipiscing nisi aute. Lorem ipsum dolor sit elit, consect loreretur adipiscing.…">
            <a:extLst>
              <a:ext uri="{FF2B5EF4-FFF2-40B4-BE49-F238E27FC236}">
                <a16:creationId xmlns:a16="http://schemas.microsoft.com/office/drawing/2014/main" id="{0B8145BB-1B8F-47C2-BF85-2F8B53044276}"/>
              </a:ext>
            </a:extLst>
          </p:cNvPr>
          <p:cNvSpPr txBox="1"/>
          <p:nvPr/>
        </p:nvSpPr>
        <p:spPr>
          <a:xfrm>
            <a:off x="8324968" y="984813"/>
            <a:ext cx="3128326" cy="3406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>
              <a:defRPr>
                <a:solidFill>
                  <a:srgbClr val="FEFDFF"/>
                </a:solidFill>
              </a:defRPr>
            </a:pPr>
            <a:r>
              <a:rPr lang="ru-RU" sz="3300" dirty="0"/>
              <a:t>Обучающий:</a:t>
            </a:r>
          </a:p>
          <a:p>
            <a:pPr marL="457200" indent="-457200">
              <a:buFontTx/>
              <a:buChar char="-"/>
              <a:defRPr>
                <a:solidFill>
                  <a:srgbClr val="FEFDFF"/>
                </a:solidFill>
              </a:defRPr>
            </a:pPr>
            <a:r>
              <a:rPr lang="ru-RU" sz="3300" dirty="0" err="1"/>
              <a:t>Лайфхаки</a:t>
            </a:r>
            <a:endParaRPr lang="ru-RU" sz="3300" dirty="0"/>
          </a:p>
          <a:p>
            <a:pPr marL="457200" indent="-457200">
              <a:buFontTx/>
              <a:buChar char="-"/>
              <a:defRPr>
                <a:solidFill>
                  <a:srgbClr val="FEFDFF"/>
                </a:solidFill>
              </a:defRPr>
            </a:pPr>
            <a:r>
              <a:rPr lang="ru-RU" dirty="0" err="1">
                <a:solidFill>
                  <a:schemeClr val="bg1"/>
                </a:solidFill>
              </a:rPr>
              <a:t>Позинг_с_МашейПак</a:t>
            </a:r>
            <a:endParaRPr lang="ru-RU" dirty="0">
              <a:solidFill>
                <a:schemeClr val="bg1"/>
              </a:solidFill>
            </a:endParaRPr>
          </a:p>
          <a:p>
            <a:pPr marL="457200" indent="-457200">
              <a:buFontTx/>
              <a:buChar char="-"/>
              <a:defRPr>
                <a:solidFill>
                  <a:srgbClr val="FEFDFF"/>
                </a:solidFill>
              </a:defRPr>
            </a:pPr>
            <a:endParaRPr lang="ru-RU" sz="3300" dirty="0"/>
          </a:p>
          <a:p>
            <a:pPr>
              <a:defRPr>
                <a:solidFill>
                  <a:srgbClr val="FEFDFF"/>
                </a:solidFill>
              </a:defRPr>
            </a:pPr>
            <a:endParaRPr lang="ru-RU" sz="3300" dirty="0"/>
          </a:p>
          <a:p>
            <a:pPr>
              <a:defRPr>
                <a:solidFill>
                  <a:srgbClr val="FEFDFF"/>
                </a:solidFill>
              </a:defRPr>
            </a:pPr>
            <a:endParaRPr lang="ru-RU" sz="3300" dirty="0"/>
          </a:p>
          <a:p>
            <a:pPr>
              <a:defRPr>
                <a:solidFill>
                  <a:srgbClr val="FEFDFF"/>
                </a:solidFill>
              </a:defRPr>
            </a:pPr>
            <a:endParaRPr sz="3300" dirty="0"/>
          </a:p>
        </p:txBody>
      </p:sp>
      <p:sp>
        <p:nvSpPr>
          <p:cNvPr id="19" name="Lorem ipsum dolor sit elit, consect loreretur adipiscing nisi aute. Lorem ipsum dolor sit elit, consect loreretur adipiscing.…">
            <a:extLst>
              <a:ext uri="{FF2B5EF4-FFF2-40B4-BE49-F238E27FC236}">
                <a16:creationId xmlns:a16="http://schemas.microsoft.com/office/drawing/2014/main" id="{F2ED73DA-DB6E-4B3E-8A8A-786FC91ADADD}"/>
              </a:ext>
            </a:extLst>
          </p:cNvPr>
          <p:cNvSpPr txBox="1"/>
          <p:nvPr/>
        </p:nvSpPr>
        <p:spPr>
          <a:xfrm>
            <a:off x="169272" y="4150823"/>
            <a:ext cx="3128326" cy="9900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>
              <a:defRPr>
                <a:solidFill>
                  <a:srgbClr val="FEFDFF"/>
                </a:solidFill>
              </a:defRPr>
            </a:pPr>
            <a:r>
              <a:rPr lang="ru-RU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Развлекательный:</a:t>
            </a:r>
          </a:p>
          <a:p>
            <a:pPr>
              <a:defRPr>
                <a:solidFill>
                  <a:srgbClr val="FEFDFF"/>
                </a:solidFill>
              </a:defRPr>
            </a:pPr>
            <a:endParaRPr sz="3300" dirty="0"/>
          </a:p>
        </p:txBody>
      </p:sp>
      <p:sp>
        <p:nvSpPr>
          <p:cNvPr id="20" name="Lorem ipsum dolor sit elit, consect loreretur adipiscing nisi aute. Lorem ipsum dolor sit elit, consect loreretur adipiscing.…">
            <a:extLst>
              <a:ext uri="{FF2B5EF4-FFF2-40B4-BE49-F238E27FC236}">
                <a16:creationId xmlns:a16="http://schemas.microsoft.com/office/drawing/2014/main" id="{DF25954B-A041-4F48-BEA4-371B9ACDB983}"/>
              </a:ext>
            </a:extLst>
          </p:cNvPr>
          <p:cNvSpPr txBox="1"/>
          <p:nvPr/>
        </p:nvSpPr>
        <p:spPr>
          <a:xfrm>
            <a:off x="4208047" y="3690611"/>
            <a:ext cx="3128326" cy="2436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>
              <a:defRPr>
                <a:solidFill>
                  <a:srgbClr val="FEFDFF"/>
                </a:solidFill>
              </a:defRPr>
            </a:pPr>
            <a:r>
              <a:rPr lang="ru-RU" sz="33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Вовлекающий:</a:t>
            </a:r>
          </a:p>
          <a:p>
            <a:pPr>
              <a:defRPr>
                <a:solidFill>
                  <a:srgbClr val="FEFDFF"/>
                </a:solidFill>
              </a:defRPr>
            </a:pPr>
            <a:endParaRPr lang="ru-RU" sz="33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defRPr>
                <a:solidFill>
                  <a:srgbClr val="FEFDFF"/>
                </a:solidFill>
              </a:defRPr>
            </a:pPr>
            <a:r>
              <a:rPr lang="ru-RU" sz="2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 Угадай где </a:t>
            </a:r>
            <a:r>
              <a:rPr lang="ru-RU" sz="28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фотошоп</a:t>
            </a:r>
            <a:endParaRPr lang="ru-RU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defRPr>
                <a:solidFill>
                  <a:srgbClr val="FEFDFF"/>
                </a:solidFill>
              </a:defRPr>
            </a:pPr>
            <a:endParaRPr sz="3300" dirty="0"/>
          </a:p>
        </p:txBody>
      </p:sp>
      <p:sp>
        <p:nvSpPr>
          <p:cNvPr id="21" name="Lorem ipsum dolor sit elit, consect loreretur adipiscing nisi aute. Lorem ipsum dolor sit elit, consect loreretur adipiscing.…">
            <a:extLst>
              <a:ext uri="{FF2B5EF4-FFF2-40B4-BE49-F238E27FC236}">
                <a16:creationId xmlns:a16="http://schemas.microsoft.com/office/drawing/2014/main" id="{9036B568-1710-414E-B3C7-B2E3B10FB699}"/>
              </a:ext>
            </a:extLst>
          </p:cNvPr>
          <p:cNvSpPr txBox="1"/>
          <p:nvPr/>
        </p:nvSpPr>
        <p:spPr>
          <a:xfrm>
            <a:off x="8167366" y="4947292"/>
            <a:ext cx="3128326" cy="2159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/>
          <a:p>
            <a:pPr>
              <a:defRPr>
                <a:solidFill>
                  <a:srgbClr val="FEFDFF"/>
                </a:solidFill>
              </a:defRPr>
            </a:pPr>
            <a:r>
              <a:rPr lang="ru-RU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Информационный:</a:t>
            </a:r>
          </a:p>
          <a:p>
            <a:pPr>
              <a:defRPr>
                <a:solidFill>
                  <a:srgbClr val="FEFDFF"/>
                </a:solidFill>
              </a:defRPr>
            </a:pPr>
            <a:endParaRPr lang="ru-RU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Tx/>
              <a:buChar char="-"/>
              <a:defRPr>
                <a:solidFill>
                  <a:srgbClr val="FEFDFF"/>
                </a:solidFill>
              </a:defRPr>
            </a:pPr>
            <a:r>
              <a:rPr lang="ru-RU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Коротко о главном</a:t>
            </a:r>
          </a:p>
          <a:p>
            <a:pPr marL="342900" indent="-342900">
              <a:buFontTx/>
              <a:buChar char="-"/>
              <a:defRPr>
                <a:solidFill>
                  <a:srgbClr val="FEFDFF"/>
                </a:solidFill>
              </a:defRPr>
            </a:pPr>
            <a:r>
              <a:rPr lang="ru-RU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Вечерние новости</a:t>
            </a:r>
          </a:p>
          <a:p>
            <a:pPr>
              <a:defRPr>
                <a:solidFill>
                  <a:srgbClr val="FEFDFF"/>
                </a:solidFill>
              </a:defRPr>
            </a:pPr>
            <a:endParaRPr lang="ru-RU" sz="2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defRPr>
                <a:solidFill>
                  <a:srgbClr val="FEFDFF"/>
                </a:solidFill>
              </a:defRPr>
            </a:pPr>
            <a:endParaRPr sz="3300" dirty="0"/>
          </a:p>
        </p:txBody>
      </p:sp>
    </p:spTree>
  </p:cSld>
  <p:clrMapOvr>
    <a:masterClrMapping/>
  </p:clrMapOvr>
  <p:transition spd="slow">
    <p:pull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1223</TotalTime>
  <Words>123</Words>
  <Application>Microsoft Office PowerPoint</Application>
  <PresentationFormat>Широкоэкранный</PresentationFormat>
  <Paragraphs>38</Paragraphs>
  <Slides>15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Helvetica Neue Medium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Контент - план с разделением на виды контента</vt:lpstr>
      <vt:lpstr>Презентация PowerPoint</vt:lpstr>
      <vt:lpstr>Презентация PowerPoint</vt:lpstr>
      <vt:lpstr>Что должен содержать в себе контент – план?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Алина Чуруксаева</dc:creator>
  <cp:lastModifiedBy>Алина Чуруксаева</cp:lastModifiedBy>
  <cp:revision>15</cp:revision>
  <dcterms:created xsi:type="dcterms:W3CDTF">2020-07-09T07:52:13Z</dcterms:created>
  <dcterms:modified xsi:type="dcterms:W3CDTF">2020-07-15T03:02:41Z</dcterms:modified>
</cp:coreProperties>
</file>

<file path=docProps/thumbnail.jpeg>
</file>